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4" r:id="rId3"/>
    <p:sldId id="275" r:id="rId4"/>
    <p:sldId id="273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FF99"/>
    <a:srgbClr val="00FF00"/>
    <a:srgbClr val="FF99FF"/>
    <a:srgbClr val="FF0066"/>
    <a:srgbClr val="99CCFF"/>
    <a:srgbClr val="006600"/>
    <a:srgbClr val="663300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646534" y="925226"/>
            <a:ext cx="1007006" cy="1433310"/>
            <a:chOff x="565043" y="809237"/>
            <a:chExt cx="1169988" cy="1665288"/>
          </a:xfrm>
        </p:grpSpPr>
        <p:sp>
          <p:nvSpPr>
            <p:cNvPr id="2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4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33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750198" y="2755877"/>
            <a:ext cx="890166" cy="1630750"/>
            <a:chOff x="2208213" y="1449388"/>
            <a:chExt cx="1350962" cy="2474912"/>
          </a:xfrm>
        </p:grpSpPr>
        <p:sp>
          <p:nvSpPr>
            <p:cNvPr id="7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9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50000">
                    <a:srgbClr val="3366FF">
                      <a:gamma/>
                      <a:tint val="44314"/>
                      <a:invGamma/>
                    </a:srgbClr>
                  </a:gs>
                  <a:gs pos="100000">
                    <a:srgbClr val="3366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50000">
                    <a:srgbClr val="3366FF">
                      <a:gamma/>
                      <a:tint val="44314"/>
                      <a:invGamma/>
                    </a:srgbClr>
                  </a:gs>
                  <a:gs pos="100000">
                    <a:srgbClr val="3366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50000">
                    <a:srgbClr val="3366FF">
                      <a:gamma/>
                      <a:tint val="44314"/>
                      <a:invGamma/>
                    </a:srgbClr>
                  </a:gs>
                  <a:gs pos="100000">
                    <a:srgbClr val="3366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50000">
                    <a:srgbClr val="3366FF">
                      <a:gamma/>
                      <a:tint val="44314"/>
                      <a:invGamma/>
                    </a:srgbClr>
                  </a:gs>
                  <a:gs pos="100000">
                    <a:srgbClr val="3366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33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588062" y="5004175"/>
            <a:ext cx="1214437" cy="1081088"/>
            <a:chOff x="2478088" y="3743325"/>
            <a:chExt cx="1214437" cy="1081088"/>
          </a:xfrm>
        </p:grpSpPr>
        <p:sp>
          <p:nvSpPr>
            <p:cNvPr id="17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19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50000">
                    <a:srgbClr val="3366FF">
                      <a:gamma/>
                      <a:tint val="41176"/>
                      <a:invGamma/>
                    </a:srgbClr>
                  </a:gs>
                  <a:gs pos="100000">
                    <a:srgbClr val="3366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2564896" y="925226"/>
            <a:ext cx="1007006" cy="1433310"/>
            <a:chOff x="565043" y="809237"/>
            <a:chExt cx="1169988" cy="1665288"/>
          </a:xfrm>
        </p:grpSpPr>
        <p:sp>
          <p:nvSpPr>
            <p:cNvPr id="26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28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2668560" y="2755877"/>
            <a:ext cx="890166" cy="1630750"/>
            <a:chOff x="2208213" y="1449388"/>
            <a:chExt cx="1350962" cy="2474912"/>
          </a:xfrm>
        </p:grpSpPr>
        <p:sp>
          <p:nvSpPr>
            <p:cNvPr id="32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2506424" y="5004175"/>
            <a:ext cx="1214437" cy="1081088"/>
            <a:chOff x="2478088" y="3743325"/>
            <a:chExt cx="1214437" cy="1081088"/>
          </a:xfrm>
        </p:grpSpPr>
        <p:sp>
          <p:nvSpPr>
            <p:cNvPr id="43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45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4401316" y="925226"/>
            <a:ext cx="1007006" cy="1433310"/>
            <a:chOff x="565043" y="809237"/>
            <a:chExt cx="1169988" cy="1665288"/>
          </a:xfrm>
        </p:grpSpPr>
        <p:sp>
          <p:nvSpPr>
            <p:cNvPr id="49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51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4504980" y="2755877"/>
            <a:ext cx="890166" cy="1630750"/>
            <a:chOff x="2208213" y="1449388"/>
            <a:chExt cx="1350962" cy="2474912"/>
          </a:xfrm>
        </p:grpSpPr>
        <p:sp>
          <p:nvSpPr>
            <p:cNvPr id="55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57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00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00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00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00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" name="グループ化 64"/>
          <p:cNvGrpSpPr/>
          <p:nvPr/>
        </p:nvGrpSpPr>
        <p:grpSpPr>
          <a:xfrm>
            <a:off x="4342844" y="5004175"/>
            <a:ext cx="1214437" cy="1081088"/>
            <a:chOff x="2478088" y="3743325"/>
            <a:chExt cx="1214437" cy="1081088"/>
          </a:xfrm>
        </p:grpSpPr>
        <p:sp>
          <p:nvSpPr>
            <p:cNvPr id="66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68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006600"/>
                  </a:gs>
                  <a:gs pos="50000">
                    <a:srgbClr val="00B050"/>
                  </a:gs>
                  <a:gs pos="100000">
                    <a:srgbClr val="00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6275836" y="925226"/>
            <a:ext cx="1007006" cy="1433310"/>
            <a:chOff x="565043" y="809237"/>
            <a:chExt cx="1169988" cy="1665288"/>
          </a:xfrm>
        </p:grpSpPr>
        <p:sp>
          <p:nvSpPr>
            <p:cNvPr id="72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74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7" name="グループ化 76"/>
          <p:cNvGrpSpPr/>
          <p:nvPr/>
        </p:nvGrpSpPr>
        <p:grpSpPr>
          <a:xfrm>
            <a:off x="6379500" y="2755877"/>
            <a:ext cx="890166" cy="1630750"/>
            <a:chOff x="2208213" y="1449388"/>
            <a:chExt cx="1350962" cy="2474912"/>
          </a:xfrm>
        </p:grpSpPr>
        <p:sp>
          <p:nvSpPr>
            <p:cNvPr id="78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80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8" name="グループ化 87"/>
          <p:cNvGrpSpPr/>
          <p:nvPr/>
        </p:nvGrpSpPr>
        <p:grpSpPr>
          <a:xfrm>
            <a:off x="6217364" y="5004175"/>
            <a:ext cx="1214437" cy="1081088"/>
            <a:chOff x="2478088" y="3743325"/>
            <a:chExt cx="1214437" cy="1081088"/>
          </a:xfrm>
        </p:grpSpPr>
        <p:sp>
          <p:nvSpPr>
            <p:cNvPr id="89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91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4" name="グループ化 93"/>
          <p:cNvGrpSpPr/>
          <p:nvPr/>
        </p:nvGrpSpPr>
        <p:grpSpPr>
          <a:xfrm>
            <a:off x="8135116" y="925226"/>
            <a:ext cx="1007006" cy="1433310"/>
            <a:chOff x="565043" y="809237"/>
            <a:chExt cx="1169988" cy="1665288"/>
          </a:xfrm>
        </p:grpSpPr>
        <p:sp>
          <p:nvSpPr>
            <p:cNvPr id="95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97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8238780" y="2755877"/>
            <a:ext cx="890166" cy="1630750"/>
            <a:chOff x="2208213" y="1449388"/>
            <a:chExt cx="1350962" cy="2474912"/>
          </a:xfrm>
        </p:grpSpPr>
        <p:sp>
          <p:nvSpPr>
            <p:cNvPr id="101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103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1" name="グループ化 110"/>
          <p:cNvGrpSpPr/>
          <p:nvPr/>
        </p:nvGrpSpPr>
        <p:grpSpPr>
          <a:xfrm>
            <a:off x="8076644" y="5004175"/>
            <a:ext cx="1214437" cy="1081088"/>
            <a:chOff x="2478088" y="3743325"/>
            <a:chExt cx="1214437" cy="1081088"/>
          </a:xfrm>
        </p:grpSpPr>
        <p:sp>
          <p:nvSpPr>
            <p:cNvPr id="112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114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646534" y="925226"/>
            <a:ext cx="1007006" cy="1433310"/>
            <a:chOff x="565043" y="809237"/>
            <a:chExt cx="1169988" cy="1665288"/>
          </a:xfrm>
        </p:grpSpPr>
        <p:sp>
          <p:nvSpPr>
            <p:cNvPr id="2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4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750198" y="2755877"/>
            <a:ext cx="890166" cy="1630750"/>
            <a:chOff x="2208213" y="1449388"/>
            <a:chExt cx="1350962" cy="2474912"/>
          </a:xfrm>
        </p:grpSpPr>
        <p:sp>
          <p:nvSpPr>
            <p:cNvPr id="7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9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00B0F0"/>
                  </a:gs>
                  <a:gs pos="50000">
                    <a:srgbClr val="99CCFF"/>
                  </a:gs>
                  <a:gs pos="100000">
                    <a:srgbClr val="00B0F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B0F0"/>
                  </a:gs>
                  <a:gs pos="50000">
                    <a:srgbClr val="99CCFF"/>
                  </a:gs>
                  <a:gs pos="100000">
                    <a:srgbClr val="00B0F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B0F0"/>
                  </a:gs>
                  <a:gs pos="50000">
                    <a:srgbClr val="99CCFF"/>
                  </a:gs>
                  <a:gs pos="100000">
                    <a:srgbClr val="00B0F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00B0F0"/>
                  </a:gs>
                  <a:gs pos="50000">
                    <a:srgbClr val="99CCFF"/>
                  </a:gs>
                  <a:gs pos="100000">
                    <a:srgbClr val="00B0F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588062" y="5004175"/>
            <a:ext cx="1214437" cy="1081088"/>
            <a:chOff x="2478088" y="3743325"/>
            <a:chExt cx="1214437" cy="1081088"/>
          </a:xfrm>
        </p:grpSpPr>
        <p:sp>
          <p:nvSpPr>
            <p:cNvPr id="17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19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00B0F0"/>
                  </a:gs>
                  <a:gs pos="50000">
                    <a:srgbClr val="99CCFF"/>
                  </a:gs>
                  <a:gs pos="100000">
                    <a:srgbClr val="00B0F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2564896" y="925226"/>
            <a:ext cx="1007006" cy="1433310"/>
            <a:chOff x="565043" y="809237"/>
            <a:chExt cx="1169988" cy="1665288"/>
          </a:xfrm>
        </p:grpSpPr>
        <p:sp>
          <p:nvSpPr>
            <p:cNvPr id="26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28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2668560" y="2755877"/>
            <a:ext cx="890166" cy="1630750"/>
            <a:chOff x="2208213" y="1449388"/>
            <a:chExt cx="1350962" cy="2474912"/>
          </a:xfrm>
        </p:grpSpPr>
        <p:sp>
          <p:nvSpPr>
            <p:cNvPr id="32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7030A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030A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030A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7030A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2506424" y="5004175"/>
            <a:ext cx="1214437" cy="1081088"/>
            <a:chOff x="2478088" y="3743325"/>
            <a:chExt cx="1214437" cy="1081088"/>
          </a:xfrm>
        </p:grpSpPr>
        <p:sp>
          <p:nvSpPr>
            <p:cNvPr id="43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45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7030A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4401316" y="925226"/>
            <a:ext cx="1007006" cy="1433310"/>
            <a:chOff x="565043" y="809237"/>
            <a:chExt cx="1169988" cy="1665288"/>
          </a:xfrm>
        </p:grpSpPr>
        <p:sp>
          <p:nvSpPr>
            <p:cNvPr id="49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51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99FF"/>
                  </a:gs>
                  <a:gs pos="100000">
                    <a:srgbClr val="FF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4504980" y="2755877"/>
            <a:ext cx="890166" cy="1630750"/>
            <a:chOff x="2208213" y="1449388"/>
            <a:chExt cx="1350962" cy="2474912"/>
          </a:xfrm>
        </p:grpSpPr>
        <p:sp>
          <p:nvSpPr>
            <p:cNvPr id="55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57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FF"/>
                  </a:gs>
                  <a:gs pos="100000">
                    <a:srgbClr val="FF006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50000">
                    <a:srgbClr val="FF99FF"/>
                  </a:gs>
                  <a:gs pos="100000">
                    <a:srgbClr val="FF006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50000">
                    <a:srgbClr val="FF99FF"/>
                  </a:gs>
                  <a:gs pos="100000">
                    <a:srgbClr val="FF006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FF"/>
                  </a:gs>
                  <a:gs pos="100000">
                    <a:srgbClr val="FF006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" name="グループ化 64"/>
          <p:cNvGrpSpPr/>
          <p:nvPr/>
        </p:nvGrpSpPr>
        <p:grpSpPr>
          <a:xfrm>
            <a:off x="4342844" y="5004175"/>
            <a:ext cx="1214437" cy="1081088"/>
            <a:chOff x="2478088" y="3743325"/>
            <a:chExt cx="1214437" cy="1081088"/>
          </a:xfrm>
        </p:grpSpPr>
        <p:sp>
          <p:nvSpPr>
            <p:cNvPr id="66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68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FF"/>
                  </a:gs>
                  <a:gs pos="100000">
                    <a:srgbClr val="FF006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99FF"/>
                  </a:gs>
                  <a:gs pos="100000">
                    <a:srgbClr val="FF0066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6275836" y="925226"/>
            <a:ext cx="1007006" cy="1433310"/>
            <a:chOff x="565043" y="809237"/>
            <a:chExt cx="1169988" cy="1665288"/>
          </a:xfrm>
        </p:grpSpPr>
        <p:sp>
          <p:nvSpPr>
            <p:cNvPr id="72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74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CCFF99"/>
                  </a:gs>
                  <a:gs pos="100000">
                    <a:srgbClr val="00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7" name="グループ化 76"/>
          <p:cNvGrpSpPr/>
          <p:nvPr/>
        </p:nvGrpSpPr>
        <p:grpSpPr>
          <a:xfrm>
            <a:off x="6379500" y="2755877"/>
            <a:ext cx="890166" cy="1630750"/>
            <a:chOff x="2208213" y="1449388"/>
            <a:chExt cx="1350962" cy="2474912"/>
          </a:xfrm>
        </p:grpSpPr>
        <p:sp>
          <p:nvSpPr>
            <p:cNvPr id="78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80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00FF00"/>
                  </a:gs>
                  <a:gs pos="50000">
                    <a:srgbClr val="CCFF99"/>
                  </a:gs>
                  <a:gs pos="100000">
                    <a:srgbClr val="00FF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CCFF99"/>
                  </a:gs>
                  <a:gs pos="100000">
                    <a:srgbClr val="00FF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CCFF99"/>
                  </a:gs>
                  <a:gs pos="100000">
                    <a:srgbClr val="00FF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00FF00"/>
                  </a:gs>
                  <a:gs pos="50000">
                    <a:srgbClr val="CCFF99"/>
                  </a:gs>
                  <a:gs pos="100000">
                    <a:srgbClr val="00FF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8" name="グループ化 87"/>
          <p:cNvGrpSpPr/>
          <p:nvPr/>
        </p:nvGrpSpPr>
        <p:grpSpPr>
          <a:xfrm>
            <a:off x="6217364" y="5004175"/>
            <a:ext cx="1214437" cy="1081088"/>
            <a:chOff x="2478088" y="3743325"/>
            <a:chExt cx="1214437" cy="1081088"/>
          </a:xfrm>
        </p:grpSpPr>
        <p:sp>
          <p:nvSpPr>
            <p:cNvPr id="89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91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00FF00"/>
                  </a:gs>
                  <a:gs pos="50000">
                    <a:srgbClr val="CCFF99"/>
                  </a:gs>
                  <a:gs pos="100000">
                    <a:srgbClr val="00FF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CCFF99"/>
                  </a:gs>
                  <a:gs pos="100000">
                    <a:srgbClr val="00FF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4" name="グループ化 93"/>
          <p:cNvGrpSpPr/>
          <p:nvPr/>
        </p:nvGrpSpPr>
        <p:grpSpPr>
          <a:xfrm>
            <a:off x="8135116" y="925226"/>
            <a:ext cx="1007006" cy="1433310"/>
            <a:chOff x="565043" y="809237"/>
            <a:chExt cx="1169988" cy="1665288"/>
          </a:xfrm>
        </p:grpSpPr>
        <p:sp>
          <p:nvSpPr>
            <p:cNvPr id="95" name="Oval 111"/>
            <p:cNvSpPr>
              <a:spLocks noChangeArrowheads="1"/>
            </p:cNvSpPr>
            <p:nvPr/>
          </p:nvSpPr>
          <p:spPr bwMode="auto">
            <a:xfrm>
              <a:off x="655531" y="2293550"/>
              <a:ext cx="1079500" cy="134937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" name="Group 112"/>
            <p:cNvGrpSpPr>
              <a:grpSpLocks/>
            </p:cNvGrpSpPr>
            <p:nvPr/>
          </p:nvGrpSpPr>
          <p:grpSpPr bwMode="auto">
            <a:xfrm rot="1800000">
              <a:off x="565043" y="809237"/>
              <a:ext cx="1035050" cy="1665288"/>
              <a:chOff x="625" y="2245"/>
              <a:chExt cx="652" cy="1049"/>
            </a:xfrm>
          </p:grpSpPr>
          <p:sp>
            <p:nvSpPr>
              <p:cNvPr id="97" name="AutoShape 113"/>
              <p:cNvSpPr>
                <a:spLocks noChangeArrowheads="1"/>
              </p:cNvSpPr>
              <p:nvPr/>
            </p:nvSpPr>
            <p:spPr bwMode="auto">
              <a:xfrm>
                <a:off x="909" y="2699"/>
                <a:ext cx="85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Oval 114"/>
              <p:cNvSpPr>
                <a:spLocks noChangeArrowheads="1"/>
              </p:cNvSpPr>
              <p:nvPr/>
            </p:nvSpPr>
            <p:spPr bwMode="auto">
              <a:xfrm>
                <a:off x="625" y="2245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115"/>
              <p:cNvSpPr>
                <a:spLocks noChangeArrowheads="1"/>
              </p:cNvSpPr>
              <p:nvPr/>
            </p:nvSpPr>
            <p:spPr bwMode="auto">
              <a:xfrm>
                <a:off x="909" y="2273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8238780" y="2755877"/>
            <a:ext cx="890166" cy="1630750"/>
            <a:chOff x="2208213" y="1449388"/>
            <a:chExt cx="1350962" cy="2474912"/>
          </a:xfrm>
        </p:grpSpPr>
        <p:sp>
          <p:nvSpPr>
            <p:cNvPr id="101" name="Oval 116"/>
            <p:cNvSpPr>
              <a:spLocks noChangeArrowheads="1"/>
            </p:cNvSpPr>
            <p:nvPr/>
          </p:nvSpPr>
          <p:spPr bwMode="auto">
            <a:xfrm>
              <a:off x="2208213" y="3608388"/>
              <a:ext cx="1169987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" name="Group 117"/>
            <p:cNvGrpSpPr>
              <a:grpSpLocks/>
            </p:cNvGrpSpPr>
            <p:nvPr/>
          </p:nvGrpSpPr>
          <p:grpSpPr bwMode="auto">
            <a:xfrm rot="1800000">
              <a:off x="2208213" y="1449388"/>
              <a:ext cx="1350962" cy="2474912"/>
              <a:chOff x="2411" y="2501"/>
              <a:chExt cx="851" cy="1559"/>
            </a:xfrm>
          </p:grpSpPr>
          <p:sp>
            <p:nvSpPr>
              <p:cNvPr id="103" name="AutoShape 118"/>
              <p:cNvSpPr>
                <a:spLocks noChangeArrowheads="1"/>
              </p:cNvSpPr>
              <p:nvPr/>
            </p:nvSpPr>
            <p:spPr bwMode="auto">
              <a:xfrm>
                <a:off x="2780" y="3465"/>
                <a:ext cx="113" cy="59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119"/>
              <p:cNvSpPr>
                <a:spLocks noChangeArrowheads="1"/>
              </p:cNvSpPr>
              <p:nvPr/>
            </p:nvSpPr>
            <p:spPr bwMode="auto">
              <a:xfrm>
                <a:off x="2411" y="3181"/>
                <a:ext cx="851" cy="42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120"/>
              <p:cNvSpPr>
                <a:spLocks noChangeArrowheads="1"/>
              </p:cNvSpPr>
              <p:nvPr/>
            </p:nvSpPr>
            <p:spPr bwMode="auto">
              <a:xfrm flipV="1">
                <a:off x="2411" y="3096"/>
                <a:ext cx="851" cy="312"/>
              </a:xfrm>
              <a:custGeom>
                <a:avLst/>
                <a:gdLst>
                  <a:gd name="G0" fmla="+- 1497 0 0"/>
                  <a:gd name="G1" fmla="+- 21600 0 1497"/>
                  <a:gd name="G2" fmla="*/ 1497 1 2"/>
                  <a:gd name="G3" fmla="+- 21600 0 G2"/>
                  <a:gd name="G4" fmla="+/ 1497 21600 2"/>
                  <a:gd name="G5" fmla="+/ G1 0 2"/>
                  <a:gd name="G6" fmla="*/ 21600 21600 1497"/>
                  <a:gd name="G7" fmla="*/ G6 1 2"/>
                  <a:gd name="G8" fmla="+- 21600 0 G7"/>
                  <a:gd name="G9" fmla="*/ 21600 1 2"/>
                  <a:gd name="G10" fmla="+- 1497 0 G9"/>
                  <a:gd name="G11" fmla="?: G10 G8 0"/>
                  <a:gd name="G12" fmla="?: G10 G7 21600"/>
                  <a:gd name="T0" fmla="*/ 20851 w 21600"/>
                  <a:gd name="T1" fmla="*/ 10800 h 21600"/>
                  <a:gd name="T2" fmla="*/ 10800 w 21600"/>
                  <a:gd name="T3" fmla="*/ 21600 h 21600"/>
                  <a:gd name="T4" fmla="*/ 749 w 21600"/>
                  <a:gd name="T5" fmla="*/ 10800 h 21600"/>
                  <a:gd name="T6" fmla="*/ 10800 w 21600"/>
                  <a:gd name="T7" fmla="*/ 0 h 21600"/>
                  <a:gd name="T8" fmla="*/ 2549 w 21600"/>
                  <a:gd name="T9" fmla="*/ 2549 h 21600"/>
                  <a:gd name="T10" fmla="*/ 19051 w 21600"/>
                  <a:gd name="T11" fmla="*/ 1905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97" y="21600"/>
                    </a:lnTo>
                    <a:lnTo>
                      <a:pt x="201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121"/>
              <p:cNvSpPr>
                <a:spLocks noChangeArrowheads="1"/>
              </p:cNvSpPr>
              <p:nvPr/>
            </p:nvSpPr>
            <p:spPr bwMode="auto">
              <a:xfrm>
                <a:off x="2468" y="2898"/>
                <a:ext cx="738" cy="4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AutoShape 122"/>
              <p:cNvSpPr>
                <a:spLocks noChangeArrowheads="1"/>
              </p:cNvSpPr>
              <p:nvPr/>
            </p:nvSpPr>
            <p:spPr bwMode="auto">
              <a:xfrm flipV="1">
                <a:off x="2582" y="2557"/>
                <a:ext cx="510" cy="567"/>
              </a:xfrm>
              <a:custGeom>
                <a:avLst/>
                <a:gdLst>
                  <a:gd name="G0" fmla="+- 3430 0 0"/>
                  <a:gd name="G1" fmla="+- 21600 0 3430"/>
                  <a:gd name="G2" fmla="*/ 3430 1 2"/>
                  <a:gd name="G3" fmla="+- 21600 0 G2"/>
                  <a:gd name="G4" fmla="+/ 3430 21600 2"/>
                  <a:gd name="G5" fmla="+/ G1 0 2"/>
                  <a:gd name="G6" fmla="*/ 21600 21600 3430"/>
                  <a:gd name="G7" fmla="*/ G6 1 2"/>
                  <a:gd name="G8" fmla="+- 21600 0 G7"/>
                  <a:gd name="G9" fmla="*/ 21600 1 2"/>
                  <a:gd name="G10" fmla="+- 3430 0 G9"/>
                  <a:gd name="G11" fmla="?: G10 G8 0"/>
                  <a:gd name="G12" fmla="?: G10 G7 21600"/>
                  <a:gd name="T0" fmla="*/ 19885 w 21600"/>
                  <a:gd name="T1" fmla="*/ 10800 h 21600"/>
                  <a:gd name="T2" fmla="*/ 10800 w 21600"/>
                  <a:gd name="T3" fmla="*/ 21600 h 21600"/>
                  <a:gd name="T4" fmla="*/ 1715 w 21600"/>
                  <a:gd name="T5" fmla="*/ 10800 h 21600"/>
                  <a:gd name="T6" fmla="*/ 10800 w 21600"/>
                  <a:gd name="T7" fmla="*/ 0 h 21600"/>
                  <a:gd name="T8" fmla="*/ 3515 w 21600"/>
                  <a:gd name="T9" fmla="*/ 3515 h 21600"/>
                  <a:gd name="T10" fmla="*/ 18085 w 21600"/>
                  <a:gd name="T11" fmla="*/ 180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30" y="21600"/>
                    </a:lnTo>
                    <a:lnTo>
                      <a:pt x="181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Oval 123"/>
              <p:cNvSpPr>
                <a:spLocks noChangeArrowheads="1"/>
              </p:cNvSpPr>
              <p:nvPr/>
            </p:nvSpPr>
            <p:spPr bwMode="auto">
              <a:xfrm>
                <a:off x="2553" y="2501"/>
                <a:ext cx="567" cy="341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Oval 124"/>
              <p:cNvSpPr>
                <a:spLocks noChangeArrowheads="1"/>
              </p:cNvSpPr>
              <p:nvPr/>
            </p:nvSpPr>
            <p:spPr bwMode="auto">
              <a:xfrm>
                <a:off x="2582" y="2983"/>
                <a:ext cx="510" cy="28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125"/>
              <p:cNvSpPr>
                <a:spLocks noChangeArrowheads="1"/>
              </p:cNvSpPr>
              <p:nvPr/>
            </p:nvSpPr>
            <p:spPr bwMode="auto">
              <a:xfrm>
                <a:off x="2808" y="2529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1" name="グループ化 110"/>
          <p:cNvGrpSpPr/>
          <p:nvPr/>
        </p:nvGrpSpPr>
        <p:grpSpPr>
          <a:xfrm>
            <a:off x="8076644" y="5004175"/>
            <a:ext cx="1214437" cy="1081088"/>
            <a:chOff x="2478088" y="3743325"/>
            <a:chExt cx="1214437" cy="1081088"/>
          </a:xfrm>
        </p:grpSpPr>
        <p:sp>
          <p:nvSpPr>
            <p:cNvPr id="112" name="Oval 126"/>
            <p:cNvSpPr>
              <a:spLocks noChangeArrowheads="1"/>
            </p:cNvSpPr>
            <p:nvPr/>
          </p:nvSpPr>
          <p:spPr bwMode="auto">
            <a:xfrm>
              <a:off x="2747963" y="4554538"/>
              <a:ext cx="944562" cy="269875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" name="Group 127"/>
            <p:cNvGrpSpPr>
              <a:grpSpLocks/>
            </p:cNvGrpSpPr>
            <p:nvPr/>
          </p:nvGrpSpPr>
          <p:grpSpPr bwMode="auto">
            <a:xfrm rot="1800000">
              <a:off x="2478088" y="3743325"/>
              <a:ext cx="1125537" cy="1036638"/>
              <a:chOff x="1419" y="2670"/>
              <a:chExt cx="709" cy="653"/>
            </a:xfrm>
          </p:grpSpPr>
          <p:sp>
            <p:nvSpPr>
              <p:cNvPr id="114" name="AutoShape 128"/>
              <p:cNvSpPr>
                <a:spLocks noChangeArrowheads="1"/>
              </p:cNvSpPr>
              <p:nvPr/>
            </p:nvSpPr>
            <p:spPr bwMode="auto">
              <a:xfrm>
                <a:off x="1731" y="2841"/>
                <a:ext cx="85" cy="48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2549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Oval 129"/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Oval 130"/>
              <p:cNvSpPr>
                <a:spLocks noChangeArrowheads="1"/>
              </p:cNvSpPr>
              <p:nvPr/>
            </p:nvSpPr>
            <p:spPr bwMode="auto">
              <a:xfrm>
                <a:off x="1419" y="2670"/>
                <a:ext cx="709" cy="340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837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08" name="Group 104"/>
          <p:cNvGrpSpPr>
            <a:grpSpLocks/>
          </p:cNvGrpSpPr>
          <p:nvPr/>
        </p:nvGrpSpPr>
        <p:grpSpPr bwMode="auto">
          <a:xfrm rot="1800000">
            <a:off x="829472" y="1024752"/>
            <a:ext cx="900335" cy="1521214"/>
            <a:chOff x="2723" y="657"/>
            <a:chExt cx="741" cy="1252"/>
          </a:xfrm>
        </p:grpSpPr>
        <p:sp>
          <p:nvSpPr>
            <p:cNvPr id="72798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4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97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72795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96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33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07" name="Group 103"/>
          <p:cNvGrpSpPr>
            <a:grpSpLocks/>
          </p:cNvGrpSpPr>
          <p:nvPr/>
        </p:nvGrpSpPr>
        <p:grpSpPr bwMode="auto">
          <a:xfrm rot="1800000">
            <a:off x="837112" y="3081788"/>
            <a:ext cx="999967" cy="1519999"/>
            <a:chOff x="2865" y="2217"/>
            <a:chExt cx="823" cy="1251"/>
          </a:xfrm>
        </p:grpSpPr>
        <p:sp>
          <p:nvSpPr>
            <p:cNvPr id="72806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2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03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72804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05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33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42" name="Group 138"/>
          <p:cNvGrpSpPr>
            <a:grpSpLocks/>
          </p:cNvGrpSpPr>
          <p:nvPr/>
        </p:nvGrpSpPr>
        <p:grpSpPr bwMode="auto">
          <a:xfrm rot="1800000">
            <a:off x="746199" y="4952836"/>
            <a:ext cx="1102029" cy="1519998"/>
            <a:chOff x="4027" y="2245"/>
            <a:chExt cx="907" cy="1251"/>
          </a:xfrm>
        </p:grpSpPr>
        <p:sp>
          <p:nvSpPr>
            <p:cNvPr id="72837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8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39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72840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41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33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Group 104"/>
          <p:cNvGrpSpPr>
            <a:grpSpLocks/>
          </p:cNvGrpSpPr>
          <p:nvPr/>
        </p:nvGrpSpPr>
        <p:grpSpPr bwMode="auto">
          <a:xfrm rot="1800000">
            <a:off x="2650652" y="1024752"/>
            <a:ext cx="900335" cy="1521214"/>
            <a:chOff x="2723" y="657"/>
            <a:chExt cx="741" cy="1252"/>
          </a:xfrm>
        </p:grpSpPr>
        <p:sp>
          <p:nvSpPr>
            <p:cNvPr id="41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3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44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6" name="Group 103"/>
          <p:cNvGrpSpPr>
            <a:grpSpLocks/>
          </p:cNvGrpSpPr>
          <p:nvPr/>
        </p:nvGrpSpPr>
        <p:grpSpPr bwMode="auto">
          <a:xfrm rot="1800000">
            <a:off x="2658292" y="3081788"/>
            <a:ext cx="999967" cy="1519999"/>
            <a:chOff x="2865" y="2217"/>
            <a:chExt cx="823" cy="1251"/>
          </a:xfrm>
        </p:grpSpPr>
        <p:sp>
          <p:nvSpPr>
            <p:cNvPr id="47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50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" name="Group 138"/>
          <p:cNvGrpSpPr>
            <a:grpSpLocks/>
          </p:cNvGrpSpPr>
          <p:nvPr/>
        </p:nvGrpSpPr>
        <p:grpSpPr bwMode="auto">
          <a:xfrm rot="1800000">
            <a:off x="2567379" y="4952836"/>
            <a:ext cx="1102029" cy="1519998"/>
            <a:chOff x="4027" y="2245"/>
            <a:chExt cx="907" cy="1251"/>
          </a:xfrm>
        </p:grpSpPr>
        <p:sp>
          <p:nvSpPr>
            <p:cNvPr id="53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56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Group 104"/>
          <p:cNvGrpSpPr>
            <a:grpSpLocks/>
          </p:cNvGrpSpPr>
          <p:nvPr/>
        </p:nvGrpSpPr>
        <p:grpSpPr bwMode="auto">
          <a:xfrm rot="1800000">
            <a:off x="4555653" y="1024752"/>
            <a:ext cx="900335" cy="1521214"/>
            <a:chOff x="2723" y="657"/>
            <a:chExt cx="741" cy="1252"/>
          </a:xfrm>
        </p:grpSpPr>
        <p:sp>
          <p:nvSpPr>
            <p:cNvPr id="59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00B05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62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" name="Group 103"/>
          <p:cNvGrpSpPr>
            <a:grpSpLocks/>
          </p:cNvGrpSpPr>
          <p:nvPr/>
        </p:nvGrpSpPr>
        <p:grpSpPr bwMode="auto">
          <a:xfrm rot="1800000">
            <a:off x="4563293" y="3081788"/>
            <a:ext cx="999967" cy="1519999"/>
            <a:chOff x="2865" y="2217"/>
            <a:chExt cx="823" cy="1251"/>
          </a:xfrm>
        </p:grpSpPr>
        <p:sp>
          <p:nvSpPr>
            <p:cNvPr id="65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00B05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68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" name="Group 138"/>
          <p:cNvGrpSpPr>
            <a:grpSpLocks/>
          </p:cNvGrpSpPr>
          <p:nvPr/>
        </p:nvGrpSpPr>
        <p:grpSpPr bwMode="auto">
          <a:xfrm rot="1800000">
            <a:off x="4472380" y="4952836"/>
            <a:ext cx="1102029" cy="1519998"/>
            <a:chOff x="4027" y="2245"/>
            <a:chExt cx="907" cy="1251"/>
          </a:xfrm>
        </p:grpSpPr>
        <p:sp>
          <p:nvSpPr>
            <p:cNvPr id="71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00B05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74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00B050"/>
                  </a:gs>
                  <a:gs pos="100000">
                    <a:srgbClr val="00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6" name="Group 104"/>
          <p:cNvGrpSpPr>
            <a:grpSpLocks/>
          </p:cNvGrpSpPr>
          <p:nvPr/>
        </p:nvGrpSpPr>
        <p:grpSpPr bwMode="auto">
          <a:xfrm rot="1800000">
            <a:off x="6414932" y="1024752"/>
            <a:ext cx="900335" cy="1521214"/>
            <a:chOff x="2723" y="657"/>
            <a:chExt cx="741" cy="1252"/>
          </a:xfrm>
        </p:grpSpPr>
        <p:sp>
          <p:nvSpPr>
            <p:cNvPr id="77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80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2" name="Group 103"/>
          <p:cNvGrpSpPr>
            <a:grpSpLocks/>
          </p:cNvGrpSpPr>
          <p:nvPr/>
        </p:nvGrpSpPr>
        <p:grpSpPr bwMode="auto">
          <a:xfrm rot="1800000">
            <a:off x="6422572" y="3081788"/>
            <a:ext cx="999967" cy="1519999"/>
            <a:chOff x="2865" y="2217"/>
            <a:chExt cx="823" cy="1251"/>
          </a:xfrm>
        </p:grpSpPr>
        <p:sp>
          <p:nvSpPr>
            <p:cNvPr id="83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86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8" name="Group 138"/>
          <p:cNvGrpSpPr>
            <a:grpSpLocks/>
          </p:cNvGrpSpPr>
          <p:nvPr/>
        </p:nvGrpSpPr>
        <p:grpSpPr bwMode="auto">
          <a:xfrm rot="1800000">
            <a:off x="6331659" y="4952836"/>
            <a:ext cx="1102029" cy="1519998"/>
            <a:chOff x="4027" y="2245"/>
            <a:chExt cx="907" cy="1251"/>
          </a:xfrm>
        </p:grpSpPr>
        <p:sp>
          <p:nvSpPr>
            <p:cNvPr id="89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1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92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4" name="Group 104"/>
          <p:cNvGrpSpPr>
            <a:grpSpLocks/>
          </p:cNvGrpSpPr>
          <p:nvPr/>
        </p:nvGrpSpPr>
        <p:grpSpPr bwMode="auto">
          <a:xfrm rot="1800000">
            <a:off x="8258972" y="1024752"/>
            <a:ext cx="900335" cy="1521214"/>
            <a:chOff x="2723" y="657"/>
            <a:chExt cx="741" cy="1252"/>
          </a:xfrm>
        </p:grpSpPr>
        <p:sp>
          <p:nvSpPr>
            <p:cNvPr id="95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98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0" name="Group 103"/>
          <p:cNvGrpSpPr>
            <a:grpSpLocks/>
          </p:cNvGrpSpPr>
          <p:nvPr/>
        </p:nvGrpSpPr>
        <p:grpSpPr bwMode="auto">
          <a:xfrm rot="1800000">
            <a:off x="8266612" y="3081788"/>
            <a:ext cx="999967" cy="1519999"/>
            <a:chOff x="2865" y="2217"/>
            <a:chExt cx="823" cy="1251"/>
          </a:xfrm>
        </p:grpSpPr>
        <p:sp>
          <p:nvSpPr>
            <p:cNvPr id="101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104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6" name="Group 138"/>
          <p:cNvGrpSpPr>
            <a:grpSpLocks/>
          </p:cNvGrpSpPr>
          <p:nvPr/>
        </p:nvGrpSpPr>
        <p:grpSpPr bwMode="auto">
          <a:xfrm rot="1800000">
            <a:off x="8175699" y="4952836"/>
            <a:ext cx="1102029" cy="1519998"/>
            <a:chOff x="4027" y="2245"/>
            <a:chExt cx="907" cy="1251"/>
          </a:xfrm>
        </p:grpSpPr>
        <p:sp>
          <p:nvSpPr>
            <p:cNvPr id="107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9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110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223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08" name="Group 104"/>
          <p:cNvGrpSpPr>
            <a:grpSpLocks/>
          </p:cNvGrpSpPr>
          <p:nvPr/>
        </p:nvGrpSpPr>
        <p:grpSpPr bwMode="auto">
          <a:xfrm rot="1800000">
            <a:off x="829472" y="1024752"/>
            <a:ext cx="900335" cy="1521214"/>
            <a:chOff x="2723" y="657"/>
            <a:chExt cx="741" cy="1252"/>
          </a:xfrm>
        </p:grpSpPr>
        <p:sp>
          <p:nvSpPr>
            <p:cNvPr id="72798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4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97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72795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796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07" name="Group 103"/>
          <p:cNvGrpSpPr>
            <a:grpSpLocks/>
          </p:cNvGrpSpPr>
          <p:nvPr/>
        </p:nvGrpSpPr>
        <p:grpSpPr bwMode="auto">
          <a:xfrm rot="1800000">
            <a:off x="837112" y="3081788"/>
            <a:ext cx="999967" cy="1519999"/>
            <a:chOff x="2865" y="2217"/>
            <a:chExt cx="823" cy="1251"/>
          </a:xfrm>
        </p:grpSpPr>
        <p:sp>
          <p:nvSpPr>
            <p:cNvPr id="72806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2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03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72804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05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842" name="Group 138"/>
          <p:cNvGrpSpPr>
            <a:grpSpLocks/>
          </p:cNvGrpSpPr>
          <p:nvPr/>
        </p:nvGrpSpPr>
        <p:grpSpPr bwMode="auto">
          <a:xfrm rot="1800000">
            <a:off x="746199" y="4952836"/>
            <a:ext cx="1102029" cy="1519998"/>
            <a:chOff x="4027" y="2245"/>
            <a:chExt cx="907" cy="1251"/>
          </a:xfrm>
        </p:grpSpPr>
        <p:sp>
          <p:nvSpPr>
            <p:cNvPr id="72837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8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39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72840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841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Group 104"/>
          <p:cNvGrpSpPr>
            <a:grpSpLocks/>
          </p:cNvGrpSpPr>
          <p:nvPr/>
        </p:nvGrpSpPr>
        <p:grpSpPr bwMode="auto">
          <a:xfrm rot="1800000">
            <a:off x="2650652" y="1024752"/>
            <a:ext cx="900335" cy="1521214"/>
            <a:chOff x="2723" y="657"/>
            <a:chExt cx="741" cy="1252"/>
          </a:xfrm>
        </p:grpSpPr>
        <p:sp>
          <p:nvSpPr>
            <p:cNvPr id="41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3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44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6" name="Group 103"/>
          <p:cNvGrpSpPr>
            <a:grpSpLocks/>
          </p:cNvGrpSpPr>
          <p:nvPr/>
        </p:nvGrpSpPr>
        <p:grpSpPr bwMode="auto">
          <a:xfrm rot="1800000">
            <a:off x="2658292" y="3081788"/>
            <a:ext cx="999967" cy="1519999"/>
            <a:chOff x="2865" y="2217"/>
            <a:chExt cx="823" cy="1251"/>
          </a:xfrm>
        </p:grpSpPr>
        <p:sp>
          <p:nvSpPr>
            <p:cNvPr id="47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50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" name="Group 138"/>
          <p:cNvGrpSpPr>
            <a:grpSpLocks/>
          </p:cNvGrpSpPr>
          <p:nvPr/>
        </p:nvGrpSpPr>
        <p:grpSpPr bwMode="auto">
          <a:xfrm rot="1800000">
            <a:off x="2567379" y="4952836"/>
            <a:ext cx="1102029" cy="1519998"/>
            <a:chOff x="4027" y="2245"/>
            <a:chExt cx="907" cy="1251"/>
          </a:xfrm>
        </p:grpSpPr>
        <p:sp>
          <p:nvSpPr>
            <p:cNvPr id="53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56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100000">
                    <a:srgbClr val="7030A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Group 104"/>
          <p:cNvGrpSpPr>
            <a:grpSpLocks/>
          </p:cNvGrpSpPr>
          <p:nvPr/>
        </p:nvGrpSpPr>
        <p:grpSpPr bwMode="auto">
          <a:xfrm rot="1800000">
            <a:off x="4555653" y="1024752"/>
            <a:ext cx="900335" cy="1521214"/>
            <a:chOff x="2723" y="657"/>
            <a:chExt cx="741" cy="1252"/>
          </a:xfrm>
        </p:grpSpPr>
        <p:sp>
          <p:nvSpPr>
            <p:cNvPr id="59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62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99FF"/>
                  </a:gs>
                  <a:gs pos="100000">
                    <a:srgbClr val="FF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" name="Group 103"/>
          <p:cNvGrpSpPr>
            <a:grpSpLocks/>
          </p:cNvGrpSpPr>
          <p:nvPr/>
        </p:nvGrpSpPr>
        <p:grpSpPr bwMode="auto">
          <a:xfrm rot="1800000">
            <a:off x="4563293" y="3081788"/>
            <a:ext cx="999967" cy="1519999"/>
            <a:chOff x="2865" y="2217"/>
            <a:chExt cx="823" cy="1251"/>
          </a:xfrm>
        </p:grpSpPr>
        <p:sp>
          <p:nvSpPr>
            <p:cNvPr id="65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68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99FF"/>
                  </a:gs>
                  <a:gs pos="100000">
                    <a:srgbClr val="FF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" name="Group 138"/>
          <p:cNvGrpSpPr>
            <a:grpSpLocks/>
          </p:cNvGrpSpPr>
          <p:nvPr/>
        </p:nvGrpSpPr>
        <p:grpSpPr bwMode="auto">
          <a:xfrm rot="1800000">
            <a:off x="4472380" y="4952836"/>
            <a:ext cx="1102029" cy="1519998"/>
            <a:chOff x="4027" y="2245"/>
            <a:chExt cx="907" cy="1251"/>
          </a:xfrm>
        </p:grpSpPr>
        <p:sp>
          <p:nvSpPr>
            <p:cNvPr id="71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74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99FF"/>
                  </a:gs>
                  <a:gs pos="100000">
                    <a:srgbClr val="FF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6" name="Group 104"/>
          <p:cNvGrpSpPr>
            <a:grpSpLocks/>
          </p:cNvGrpSpPr>
          <p:nvPr/>
        </p:nvGrpSpPr>
        <p:grpSpPr bwMode="auto">
          <a:xfrm rot="1800000">
            <a:off x="6414932" y="1024752"/>
            <a:ext cx="900335" cy="1521214"/>
            <a:chOff x="2723" y="657"/>
            <a:chExt cx="741" cy="1252"/>
          </a:xfrm>
        </p:grpSpPr>
        <p:sp>
          <p:nvSpPr>
            <p:cNvPr id="77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CCFF99"/>
                </a:gs>
                <a:gs pos="100000">
                  <a:srgbClr val="00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80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CCFF99"/>
                  </a:gs>
                  <a:gs pos="100000">
                    <a:srgbClr val="00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2" name="Group 103"/>
          <p:cNvGrpSpPr>
            <a:grpSpLocks/>
          </p:cNvGrpSpPr>
          <p:nvPr/>
        </p:nvGrpSpPr>
        <p:grpSpPr bwMode="auto">
          <a:xfrm rot="1800000">
            <a:off x="6422572" y="3081788"/>
            <a:ext cx="999967" cy="1519999"/>
            <a:chOff x="2865" y="2217"/>
            <a:chExt cx="823" cy="1251"/>
          </a:xfrm>
        </p:grpSpPr>
        <p:sp>
          <p:nvSpPr>
            <p:cNvPr id="83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CCFF99"/>
                </a:gs>
                <a:gs pos="100000">
                  <a:srgbClr val="00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86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CCFF99"/>
                  </a:gs>
                  <a:gs pos="100000">
                    <a:srgbClr val="00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8" name="Group 138"/>
          <p:cNvGrpSpPr>
            <a:grpSpLocks/>
          </p:cNvGrpSpPr>
          <p:nvPr/>
        </p:nvGrpSpPr>
        <p:grpSpPr bwMode="auto">
          <a:xfrm rot="1800000">
            <a:off x="6331659" y="4952836"/>
            <a:ext cx="1102029" cy="1519998"/>
            <a:chOff x="4027" y="2245"/>
            <a:chExt cx="907" cy="1251"/>
          </a:xfrm>
        </p:grpSpPr>
        <p:sp>
          <p:nvSpPr>
            <p:cNvPr id="89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CCFF99"/>
                </a:gs>
                <a:gs pos="100000">
                  <a:srgbClr val="00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1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92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CCFF99"/>
                  </a:gs>
                  <a:gs pos="100000">
                    <a:srgbClr val="00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4" name="Group 104"/>
          <p:cNvGrpSpPr>
            <a:grpSpLocks/>
          </p:cNvGrpSpPr>
          <p:nvPr/>
        </p:nvGrpSpPr>
        <p:grpSpPr bwMode="auto">
          <a:xfrm rot="1800000">
            <a:off x="8258972" y="1024752"/>
            <a:ext cx="900335" cy="1521214"/>
            <a:chOff x="2723" y="657"/>
            <a:chExt cx="741" cy="1252"/>
          </a:xfrm>
        </p:grpSpPr>
        <p:sp>
          <p:nvSpPr>
            <p:cNvPr id="95" name="AutoShape 94"/>
            <p:cNvSpPr>
              <a:spLocks noChangeArrowheads="1"/>
            </p:cNvSpPr>
            <p:nvPr/>
          </p:nvSpPr>
          <p:spPr bwMode="auto">
            <a:xfrm>
              <a:off x="2784" y="771"/>
              <a:ext cx="680" cy="538"/>
            </a:xfrm>
            <a:prstGeom prst="wave">
              <a:avLst>
                <a:gd name="adj1" fmla="val 6319"/>
                <a:gd name="adj2" fmla="val 88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AutoShape 80"/>
            <p:cNvSpPr>
              <a:spLocks noChangeArrowheads="1"/>
            </p:cNvSpPr>
            <p:nvPr/>
          </p:nvSpPr>
          <p:spPr bwMode="auto">
            <a:xfrm>
              <a:off x="2755" y="747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" name="Group 93"/>
            <p:cNvGrpSpPr>
              <a:grpSpLocks/>
            </p:cNvGrpSpPr>
            <p:nvPr/>
          </p:nvGrpSpPr>
          <p:grpSpPr bwMode="auto">
            <a:xfrm>
              <a:off x="2723" y="657"/>
              <a:ext cx="122" cy="122"/>
              <a:chOff x="2581" y="657"/>
              <a:chExt cx="652" cy="652"/>
            </a:xfrm>
          </p:grpSpPr>
          <p:sp>
            <p:nvSpPr>
              <p:cNvPr id="98" name="Oval 91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92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0" name="Group 103"/>
          <p:cNvGrpSpPr>
            <a:grpSpLocks/>
          </p:cNvGrpSpPr>
          <p:nvPr/>
        </p:nvGrpSpPr>
        <p:grpSpPr bwMode="auto">
          <a:xfrm rot="1800000">
            <a:off x="8266612" y="3081788"/>
            <a:ext cx="999967" cy="1519999"/>
            <a:chOff x="2865" y="2217"/>
            <a:chExt cx="823" cy="1251"/>
          </a:xfrm>
        </p:grpSpPr>
        <p:sp>
          <p:nvSpPr>
            <p:cNvPr id="101" name="AutoShape 102"/>
            <p:cNvSpPr>
              <a:spLocks noChangeArrowheads="1"/>
            </p:cNvSpPr>
            <p:nvPr/>
          </p:nvSpPr>
          <p:spPr bwMode="auto">
            <a:xfrm rot="5400000">
              <a:off x="3007" y="2245"/>
              <a:ext cx="595" cy="766"/>
            </a:xfrm>
            <a:prstGeom prst="triangle">
              <a:avLst>
                <a:gd name="adj" fmla="val 25694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98"/>
            <p:cNvSpPr>
              <a:spLocks noChangeArrowheads="1"/>
            </p:cNvSpPr>
            <p:nvPr/>
          </p:nvSpPr>
          <p:spPr bwMode="auto">
            <a:xfrm>
              <a:off x="2897" y="2306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" name="Group 99"/>
            <p:cNvGrpSpPr>
              <a:grpSpLocks/>
            </p:cNvGrpSpPr>
            <p:nvPr/>
          </p:nvGrpSpPr>
          <p:grpSpPr bwMode="auto">
            <a:xfrm>
              <a:off x="2865" y="2217"/>
              <a:ext cx="122" cy="122"/>
              <a:chOff x="2581" y="657"/>
              <a:chExt cx="652" cy="652"/>
            </a:xfrm>
          </p:grpSpPr>
          <p:sp>
            <p:nvSpPr>
              <p:cNvPr id="104" name="Oval 100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101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6" name="Group 138"/>
          <p:cNvGrpSpPr>
            <a:grpSpLocks/>
          </p:cNvGrpSpPr>
          <p:nvPr/>
        </p:nvGrpSpPr>
        <p:grpSpPr bwMode="auto">
          <a:xfrm rot="1800000">
            <a:off x="8175699" y="4952836"/>
            <a:ext cx="1102029" cy="1519998"/>
            <a:chOff x="4027" y="2245"/>
            <a:chExt cx="907" cy="1251"/>
          </a:xfrm>
        </p:grpSpPr>
        <p:sp>
          <p:nvSpPr>
            <p:cNvPr id="107" name="AutoShape 133"/>
            <p:cNvSpPr>
              <a:spLocks noChangeArrowheads="1"/>
            </p:cNvSpPr>
            <p:nvPr/>
          </p:nvSpPr>
          <p:spPr bwMode="auto">
            <a:xfrm>
              <a:off x="4084" y="2358"/>
              <a:ext cx="850" cy="59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AutoShape 134"/>
            <p:cNvSpPr>
              <a:spLocks noChangeArrowheads="1"/>
            </p:cNvSpPr>
            <p:nvPr/>
          </p:nvSpPr>
          <p:spPr bwMode="auto">
            <a:xfrm>
              <a:off x="4059" y="2334"/>
              <a:ext cx="57" cy="116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2549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9" name="Group 135"/>
            <p:cNvGrpSpPr>
              <a:grpSpLocks/>
            </p:cNvGrpSpPr>
            <p:nvPr/>
          </p:nvGrpSpPr>
          <p:grpSpPr bwMode="auto">
            <a:xfrm>
              <a:off x="4027" y="2245"/>
              <a:ext cx="122" cy="122"/>
              <a:chOff x="2581" y="657"/>
              <a:chExt cx="652" cy="652"/>
            </a:xfrm>
          </p:grpSpPr>
          <p:sp>
            <p:nvSpPr>
              <p:cNvPr id="110" name="Oval 136"/>
              <p:cNvSpPr>
                <a:spLocks noChangeArrowheads="1"/>
              </p:cNvSpPr>
              <p:nvPr/>
            </p:nvSpPr>
            <p:spPr bwMode="auto">
              <a:xfrm>
                <a:off x="2581" y="657"/>
                <a:ext cx="652" cy="652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Oval 137"/>
              <p:cNvSpPr>
                <a:spLocks noChangeArrowheads="1"/>
              </p:cNvSpPr>
              <p:nvPr/>
            </p:nvSpPr>
            <p:spPr bwMode="auto">
              <a:xfrm>
                <a:off x="2865" y="685"/>
                <a:ext cx="227" cy="142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gamma/>
                      <a:tint val="0"/>
                      <a:invGamma/>
                    </a:srgbClr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5749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PPTX106_画鋲／ピン</dc:title>
  <dc:subject>PPTX106_画鋲／ピン</dc:subject>
  <dc:creator>http://www.digipot.net</dc:creator>
  <cp:lastModifiedBy/>
  <cp:revision>1</cp:revision>
  <dcterms:created xsi:type="dcterms:W3CDTF">2013-11-19T04:29:31Z</dcterms:created>
  <dcterms:modified xsi:type="dcterms:W3CDTF">2013-11-19T04:29:33Z</dcterms:modified>
  <cp:category/>
  <cp:version>1</cp:version>
</cp:coreProperties>
</file>